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5" r:id="rId2"/>
    <p:sldId id="320" r:id="rId3"/>
    <p:sldId id="312" r:id="rId4"/>
    <p:sldId id="310" r:id="rId5"/>
    <p:sldId id="314" r:id="rId6"/>
    <p:sldId id="311" r:id="rId7"/>
    <p:sldId id="321" r:id="rId8"/>
  </p:sldIdLst>
  <p:sldSz cx="12188825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AE751-67F3-4C77-8D4C-4EF1F5C6D02F}" v="766" dt="2018-11-05T02:27:58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2106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Edwards" userId="9941318bdfe510e4" providerId="LiveId" clId="{4BDAE751-67F3-4C77-8D4C-4EF1F5C6D02F}"/>
    <pc:docChg chg="undo redo custSel addSld delSld modSld sldOrd">
      <pc:chgData name="Shannon Edwards" userId="9941318bdfe510e4" providerId="LiveId" clId="{4BDAE751-67F3-4C77-8D4C-4EF1F5C6D02F}" dt="2018-11-05T02:27:58.297" v="2322"/>
      <pc:docMkLst>
        <pc:docMk/>
      </pc:docMkLst>
      <pc:sldChg chg="modSp modTransition modAnim">
        <pc:chgData name="Shannon Edwards" userId="9941318bdfe510e4" providerId="LiveId" clId="{4BDAE751-67F3-4C77-8D4C-4EF1F5C6D02F}" dt="2018-11-05T02:10:16.923" v="2308"/>
        <pc:sldMkLst>
          <pc:docMk/>
          <pc:sldMk cId="2808920126" sldId="265"/>
        </pc:sldMkLst>
        <pc:spChg chg="mod">
          <ac:chgData name="Shannon Edwards" userId="9941318bdfe510e4" providerId="LiveId" clId="{4BDAE751-67F3-4C77-8D4C-4EF1F5C6D02F}" dt="2018-11-05T00:22:10.812" v="1968" actId="14100"/>
          <ac:spMkLst>
            <pc:docMk/>
            <pc:sldMk cId="2808920126" sldId="265"/>
            <ac:spMk id="3" creationId="{00000000-0000-0000-0000-000000000000}"/>
          </ac:spMkLst>
        </pc:spChg>
      </pc:sldChg>
      <pc:sldChg chg="addSp delSp modSp ord modAnim">
        <pc:chgData name="Shannon Edwards" userId="9941318bdfe510e4" providerId="LiveId" clId="{4BDAE751-67F3-4C77-8D4C-4EF1F5C6D02F}" dt="2018-11-05T02:27:58.297" v="2322"/>
        <pc:sldMkLst>
          <pc:docMk/>
          <pc:sldMk cId="2139132589" sldId="310"/>
        </pc:sldMkLst>
        <pc:spChg chg="add del mod">
          <ac:chgData name="Shannon Edwards" userId="9941318bdfe510e4" providerId="LiveId" clId="{4BDAE751-67F3-4C77-8D4C-4EF1F5C6D02F}" dt="2018-11-04T22:13:53.464" v="1288"/>
          <ac:spMkLst>
            <pc:docMk/>
            <pc:sldMk cId="2139132589" sldId="310"/>
            <ac:spMk id="2" creationId="{4A940B17-CF2F-4B08-B091-AF8AA117583D}"/>
          </ac:spMkLst>
        </pc:spChg>
        <pc:spChg chg="add del mod">
          <ac:chgData name="Shannon Edwards" userId="9941318bdfe510e4" providerId="LiveId" clId="{4BDAE751-67F3-4C77-8D4C-4EF1F5C6D02F}" dt="2018-11-03T04:17:57.896" v="804"/>
          <ac:spMkLst>
            <pc:docMk/>
            <pc:sldMk cId="2139132589" sldId="310"/>
            <ac:spMk id="8" creationId="{72DF0C6A-4597-4FA4-BA4C-B8E961925613}"/>
          </ac:spMkLst>
        </pc:spChg>
        <pc:spChg chg="mod">
          <ac:chgData name="Shannon Edwards" userId="9941318bdfe510e4" providerId="LiveId" clId="{4BDAE751-67F3-4C77-8D4C-4EF1F5C6D02F}" dt="2018-11-05T01:49:04.296" v="2240" actId="14100"/>
          <ac:spMkLst>
            <pc:docMk/>
            <pc:sldMk cId="2139132589" sldId="310"/>
            <ac:spMk id="13" creationId="{00000000-0000-0000-0000-000000000000}"/>
          </ac:spMkLst>
        </pc:spChg>
        <pc:spChg chg="del mod">
          <ac:chgData name="Shannon Edwards" userId="9941318bdfe510e4" providerId="LiveId" clId="{4BDAE751-67F3-4C77-8D4C-4EF1F5C6D02F}" dt="2018-11-03T00:28:23.366" v="15"/>
          <ac:spMkLst>
            <pc:docMk/>
            <pc:sldMk cId="2139132589" sldId="310"/>
            <ac:spMk id="14" creationId="{00000000-0000-0000-0000-000000000000}"/>
          </ac:spMkLst>
        </pc:spChg>
        <pc:spChg chg="add mod">
          <ac:chgData name="Shannon Edwards" userId="9941318bdfe510e4" providerId="LiveId" clId="{4BDAE751-67F3-4C77-8D4C-4EF1F5C6D02F}" dt="2018-11-05T01:51:49.698" v="2253" actId="1076"/>
          <ac:spMkLst>
            <pc:docMk/>
            <pc:sldMk cId="2139132589" sldId="310"/>
            <ac:spMk id="19" creationId="{D05FB9DD-3666-4EE0-96DE-56FD38B2F75D}"/>
          </ac:spMkLst>
        </pc:spChg>
        <pc:spChg chg="add mod">
          <ac:chgData name="Shannon Edwards" userId="9941318bdfe510e4" providerId="LiveId" clId="{4BDAE751-67F3-4C77-8D4C-4EF1F5C6D02F}" dt="2018-11-05T01:51:54.655" v="2254" actId="1076"/>
          <ac:spMkLst>
            <pc:docMk/>
            <pc:sldMk cId="2139132589" sldId="310"/>
            <ac:spMk id="20" creationId="{B144C2D4-2734-4323-BDBB-42C861F6A0FB}"/>
          </ac:spMkLst>
        </pc:spChg>
        <pc:spChg chg="add mod">
          <ac:chgData name="Shannon Edwards" userId="9941318bdfe510e4" providerId="LiveId" clId="{4BDAE751-67F3-4C77-8D4C-4EF1F5C6D02F}" dt="2018-11-05T01:52:15.329" v="2258" actId="1076"/>
          <ac:spMkLst>
            <pc:docMk/>
            <pc:sldMk cId="2139132589" sldId="310"/>
            <ac:spMk id="21" creationId="{72BAD27D-689F-45BB-8091-6F66E8070BB2}"/>
          </ac:spMkLst>
        </pc:spChg>
        <pc:spChg chg="add mod">
          <ac:chgData name="Shannon Edwards" userId="9941318bdfe510e4" providerId="LiveId" clId="{4BDAE751-67F3-4C77-8D4C-4EF1F5C6D02F}" dt="2018-11-05T01:52:08.745" v="2257" actId="1076"/>
          <ac:spMkLst>
            <pc:docMk/>
            <pc:sldMk cId="2139132589" sldId="310"/>
            <ac:spMk id="22" creationId="{C3201F1D-C419-4986-BA3B-B8BC22AE2AB2}"/>
          </ac:spMkLst>
        </pc:spChg>
        <pc:spChg chg="add mod">
          <ac:chgData name="Shannon Edwards" userId="9941318bdfe510e4" providerId="LiveId" clId="{4BDAE751-67F3-4C77-8D4C-4EF1F5C6D02F}" dt="2018-11-05T01:50:15.041" v="2245" actId="1076"/>
          <ac:spMkLst>
            <pc:docMk/>
            <pc:sldMk cId="2139132589" sldId="310"/>
            <ac:spMk id="23" creationId="{D3E3EA5E-3D53-48EF-B12D-C16076FF565A}"/>
          </ac:spMkLst>
        </pc:spChg>
        <pc:spChg chg="add mod">
          <ac:chgData name="Shannon Edwards" userId="9941318bdfe510e4" providerId="LiveId" clId="{4BDAE751-67F3-4C77-8D4C-4EF1F5C6D02F}" dt="2018-11-05T01:50:34.405" v="2248" actId="1076"/>
          <ac:spMkLst>
            <pc:docMk/>
            <pc:sldMk cId="2139132589" sldId="310"/>
            <ac:spMk id="24" creationId="{D94B2067-DAAA-429C-ACA6-1F0EB6FCA58D}"/>
          </ac:spMkLst>
        </pc:spChg>
        <pc:spChg chg="add mod">
          <ac:chgData name="Shannon Edwards" userId="9941318bdfe510e4" providerId="LiveId" clId="{4BDAE751-67F3-4C77-8D4C-4EF1F5C6D02F}" dt="2018-11-05T01:51:37.432" v="2252" actId="1076"/>
          <ac:spMkLst>
            <pc:docMk/>
            <pc:sldMk cId="2139132589" sldId="310"/>
            <ac:spMk id="25" creationId="{252BFEEC-C583-4F90-8189-5982039359AF}"/>
          </ac:spMkLst>
        </pc:spChg>
        <pc:spChg chg="add mod">
          <ac:chgData name="Shannon Edwards" userId="9941318bdfe510e4" providerId="LiveId" clId="{4BDAE751-67F3-4C77-8D4C-4EF1F5C6D02F}" dt="2018-11-05T01:51:34.477" v="2251" actId="1076"/>
          <ac:spMkLst>
            <pc:docMk/>
            <pc:sldMk cId="2139132589" sldId="310"/>
            <ac:spMk id="26" creationId="{DA7B0AD5-190A-458A-BC53-ECC6BB2B59CC}"/>
          </ac:spMkLst>
        </pc:spChg>
        <pc:picChg chg="add del">
          <ac:chgData name="Shannon Edwards" userId="9941318bdfe510e4" providerId="LiveId" clId="{4BDAE751-67F3-4C77-8D4C-4EF1F5C6D02F}" dt="2018-11-04T22:12:48.020" v="1277"/>
          <ac:picMkLst>
            <pc:docMk/>
            <pc:sldMk cId="2139132589" sldId="310"/>
            <ac:picMk id="3" creationId="{1D6F36A9-C080-4FEA-89DB-AC6D019EC99E}"/>
          </ac:picMkLst>
        </pc:picChg>
        <pc:picChg chg="add del mod ord">
          <ac:chgData name="Shannon Edwards" userId="9941318bdfe510e4" providerId="LiveId" clId="{4BDAE751-67F3-4C77-8D4C-4EF1F5C6D02F}" dt="2018-11-03T02:54:38.680" v="540"/>
          <ac:picMkLst>
            <pc:docMk/>
            <pc:sldMk cId="2139132589" sldId="310"/>
            <ac:picMk id="3" creationId="{F3AF30DB-491F-4FFD-B31C-C8DBA158D396}"/>
          </ac:picMkLst>
        </pc:picChg>
        <pc:picChg chg="add mod">
          <ac:chgData name="Shannon Edwards" userId="9941318bdfe510e4" providerId="LiveId" clId="{4BDAE751-67F3-4C77-8D4C-4EF1F5C6D02F}" dt="2018-11-05T01:46:40.323" v="2230" actId="14100"/>
          <ac:picMkLst>
            <pc:docMk/>
            <pc:sldMk cId="2139132589" sldId="310"/>
            <ac:picMk id="5" creationId="{3142E9DF-42A5-4DC7-9C50-A892CC341B15}"/>
          </ac:picMkLst>
        </pc:picChg>
        <pc:picChg chg="add del mod">
          <ac:chgData name="Shannon Edwards" userId="9941318bdfe510e4" providerId="LiveId" clId="{4BDAE751-67F3-4C77-8D4C-4EF1F5C6D02F}" dt="2018-11-03T02:55:07.169" v="545"/>
          <ac:picMkLst>
            <pc:docMk/>
            <pc:sldMk cId="2139132589" sldId="310"/>
            <ac:picMk id="5" creationId="{418F6DB0-8266-4BBD-939F-2B56FE06E908}"/>
          </ac:picMkLst>
        </pc:picChg>
        <pc:picChg chg="add del mod ord">
          <ac:chgData name="Shannon Edwards" userId="9941318bdfe510e4" providerId="LiveId" clId="{4BDAE751-67F3-4C77-8D4C-4EF1F5C6D02F}" dt="2018-11-03T04:14:33.947" v="789"/>
          <ac:picMkLst>
            <pc:docMk/>
            <pc:sldMk cId="2139132589" sldId="310"/>
            <ac:picMk id="7" creationId="{0B276B44-A9FA-4DA8-9CA0-0C05465C58D2}"/>
          </ac:picMkLst>
        </pc:picChg>
        <pc:picChg chg="add del mod">
          <ac:chgData name="Shannon Edwards" userId="9941318bdfe510e4" providerId="LiveId" clId="{4BDAE751-67F3-4C77-8D4C-4EF1F5C6D02F}" dt="2018-11-05T01:39:58.755" v="2188"/>
          <ac:picMkLst>
            <pc:docMk/>
            <pc:sldMk cId="2139132589" sldId="310"/>
            <ac:picMk id="7" creationId="{44C70A6B-EBB3-49FE-829C-0C4A3D3712CA}"/>
          </ac:picMkLst>
        </pc:picChg>
        <pc:picChg chg="add del mod ord">
          <ac:chgData name="Shannon Edwards" userId="9941318bdfe510e4" providerId="LiveId" clId="{4BDAE751-67F3-4C77-8D4C-4EF1F5C6D02F}" dt="2018-11-05T01:41:08.812" v="2196"/>
          <ac:picMkLst>
            <pc:docMk/>
            <pc:sldMk cId="2139132589" sldId="310"/>
            <ac:picMk id="9" creationId="{0F9FDC19-3050-44BF-BB5A-8646C631DA42}"/>
          </ac:picMkLst>
        </pc:picChg>
        <pc:picChg chg="add mod ord">
          <ac:chgData name="Shannon Edwards" userId="9941318bdfe510e4" providerId="LiveId" clId="{4BDAE751-67F3-4C77-8D4C-4EF1F5C6D02F}" dt="2018-11-05T01:50:07.397" v="2244" actId="1076"/>
          <ac:picMkLst>
            <pc:docMk/>
            <pc:sldMk cId="2139132589" sldId="310"/>
            <ac:picMk id="11" creationId="{33D43F10-7651-4004-8B07-005BF9BEC857}"/>
          </ac:picMkLst>
        </pc:picChg>
        <pc:picChg chg="add mod">
          <ac:chgData name="Shannon Edwards" userId="9941318bdfe510e4" providerId="LiveId" clId="{4BDAE751-67F3-4C77-8D4C-4EF1F5C6D02F}" dt="2018-11-05T01:50:38.623" v="2249" actId="1076"/>
          <ac:picMkLst>
            <pc:docMk/>
            <pc:sldMk cId="2139132589" sldId="310"/>
            <ac:picMk id="14" creationId="{8A57CBCF-B6B1-4A43-B548-F1FFC173F869}"/>
          </ac:picMkLst>
        </pc:picChg>
        <pc:picChg chg="add del mod">
          <ac:chgData name="Shannon Edwards" userId="9941318bdfe510e4" providerId="LiveId" clId="{4BDAE751-67F3-4C77-8D4C-4EF1F5C6D02F}" dt="2018-11-04T22:25:07.548" v="1310"/>
          <ac:picMkLst>
            <pc:docMk/>
            <pc:sldMk cId="2139132589" sldId="310"/>
            <ac:picMk id="16" creationId="{D7111DAE-B792-44CF-8077-CC3CFE7E4BBD}"/>
          </ac:picMkLst>
        </pc:picChg>
        <pc:picChg chg="add mod">
          <ac:chgData name="Shannon Edwards" userId="9941318bdfe510e4" providerId="LiveId" clId="{4BDAE751-67F3-4C77-8D4C-4EF1F5C6D02F}" dt="2018-11-05T01:50:43.500" v="2250" actId="1076"/>
          <ac:picMkLst>
            <pc:docMk/>
            <pc:sldMk cId="2139132589" sldId="310"/>
            <ac:picMk id="18" creationId="{206D821E-EDEB-415B-8798-C2E69321FDBE}"/>
          </ac:picMkLst>
        </pc:picChg>
      </pc:sldChg>
      <pc:sldChg chg="addSp delSp modSp modAnim">
        <pc:chgData name="Shannon Edwards" userId="9941318bdfe510e4" providerId="LiveId" clId="{4BDAE751-67F3-4C77-8D4C-4EF1F5C6D02F}" dt="2018-11-05T01:53:56.388" v="2286"/>
        <pc:sldMkLst>
          <pc:docMk/>
          <pc:sldMk cId="3106206852" sldId="311"/>
        </pc:sldMkLst>
        <pc:spChg chg="add del mod">
          <ac:chgData name="Shannon Edwards" userId="9941318bdfe510e4" providerId="LiveId" clId="{4BDAE751-67F3-4C77-8D4C-4EF1F5C6D02F}" dt="2018-11-05T00:07:30.257" v="1832"/>
          <ac:spMkLst>
            <pc:docMk/>
            <pc:sldMk cId="3106206852" sldId="311"/>
            <ac:spMk id="2" creationId="{640EAA0D-2F40-4CA9-A3D5-EED0940C9FFA}"/>
          </ac:spMkLst>
        </pc:spChg>
        <pc:spChg chg="add mod">
          <ac:chgData name="Shannon Edwards" userId="9941318bdfe510e4" providerId="LiveId" clId="{4BDAE751-67F3-4C77-8D4C-4EF1F5C6D02F}" dt="2018-11-05T00:13:07.435" v="1890" actId="1076"/>
          <ac:spMkLst>
            <pc:docMk/>
            <pc:sldMk cId="3106206852" sldId="311"/>
            <ac:spMk id="7" creationId="{EB34C1A7-85D4-4C01-8B90-BEBE8B4BD210}"/>
          </ac:spMkLst>
        </pc:spChg>
        <pc:spChg chg="add mod">
          <ac:chgData name="Shannon Edwards" userId="9941318bdfe510e4" providerId="LiveId" clId="{4BDAE751-67F3-4C77-8D4C-4EF1F5C6D02F}" dt="2018-11-05T00:13:44.904" v="1898" actId="1076"/>
          <ac:spMkLst>
            <pc:docMk/>
            <pc:sldMk cId="3106206852" sldId="311"/>
            <ac:spMk id="8" creationId="{E225B70A-1D04-40C2-925F-74288A954365}"/>
          </ac:spMkLst>
        </pc:spChg>
        <pc:spChg chg="add mod">
          <ac:chgData name="Shannon Edwards" userId="9941318bdfe510e4" providerId="LiveId" clId="{4BDAE751-67F3-4C77-8D4C-4EF1F5C6D02F}" dt="2018-11-05T00:14:52.479" v="1910" actId="1076"/>
          <ac:spMkLst>
            <pc:docMk/>
            <pc:sldMk cId="3106206852" sldId="311"/>
            <ac:spMk id="9" creationId="{57F68B12-248E-480F-B2A4-A4AA55DD1520}"/>
          </ac:spMkLst>
        </pc:spChg>
        <pc:spChg chg="mod">
          <ac:chgData name="Shannon Edwards" userId="9941318bdfe510e4" providerId="LiveId" clId="{4BDAE751-67F3-4C77-8D4C-4EF1F5C6D02F}" dt="2018-11-05T00:12:14.678" v="1880" actId="14100"/>
          <ac:spMkLst>
            <pc:docMk/>
            <pc:sldMk cId="3106206852" sldId="311"/>
            <ac:spMk id="13" creationId="{00000000-0000-0000-0000-000000000000}"/>
          </ac:spMkLst>
        </pc:spChg>
        <pc:graphicFrameChg chg="add del mod">
          <ac:chgData name="Shannon Edwards" userId="9941318bdfe510e4" providerId="LiveId" clId="{4BDAE751-67F3-4C77-8D4C-4EF1F5C6D02F}" dt="2018-11-04T23:32:47.130" v="1831" actId="1032"/>
          <ac:graphicFrameMkLst>
            <pc:docMk/>
            <pc:sldMk cId="3106206852" sldId="311"/>
            <ac:graphicFrameMk id="3" creationId="{6AD0B58E-DAD7-471C-9D3F-294F595DA3A7}"/>
          </ac:graphicFrameMkLst>
        </pc:graphicFrameChg>
        <pc:graphicFrameChg chg="del mod">
          <ac:chgData name="Shannon Edwards" userId="9941318bdfe510e4" providerId="LiveId" clId="{4BDAE751-67F3-4C77-8D4C-4EF1F5C6D02F}" dt="2018-11-04T23:31:23.855" v="1824"/>
          <ac:graphicFrameMkLst>
            <pc:docMk/>
            <pc:sldMk cId="3106206852" sldId="311"/>
            <ac:graphicFrameMk id="6" creationId="{00000000-0000-0000-0000-000000000000}"/>
          </ac:graphicFrameMkLst>
        </pc:graphicFrameChg>
        <pc:picChg chg="add mod">
          <ac:chgData name="Shannon Edwards" userId="9941318bdfe510e4" providerId="LiveId" clId="{4BDAE751-67F3-4C77-8D4C-4EF1F5C6D02F}" dt="2018-11-05T00:11:40.396" v="1874" actId="1076"/>
          <ac:picMkLst>
            <pc:docMk/>
            <pc:sldMk cId="3106206852" sldId="311"/>
            <ac:picMk id="5" creationId="{E9F313B4-D667-4CED-A494-2448AE701C53}"/>
          </ac:picMkLst>
        </pc:picChg>
      </pc:sldChg>
      <pc:sldChg chg="addSp delSp modSp ord modAnim">
        <pc:chgData name="Shannon Edwards" userId="9941318bdfe510e4" providerId="LiveId" clId="{4BDAE751-67F3-4C77-8D4C-4EF1F5C6D02F}" dt="2018-11-05T01:48:31.129" v="2233"/>
        <pc:sldMkLst>
          <pc:docMk/>
          <pc:sldMk cId="462238070" sldId="312"/>
        </pc:sldMkLst>
        <pc:spChg chg="add mod">
          <ac:chgData name="Shannon Edwards" userId="9941318bdfe510e4" providerId="LiveId" clId="{4BDAE751-67F3-4C77-8D4C-4EF1F5C6D02F}" dt="2018-11-04T22:08:04.343" v="1234" actId="1076"/>
          <ac:spMkLst>
            <pc:docMk/>
            <pc:sldMk cId="462238070" sldId="312"/>
            <ac:spMk id="2" creationId="{B24354BB-2668-417B-A087-4DAC6FE3F1E4}"/>
          </ac:spMkLst>
        </pc:spChg>
        <pc:spChg chg="add mod">
          <ac:chgData name="Shannon Edwards" userId="9941318bdfe510e4" providerId="LiveId" clId="{4BDAE751-67F3-4C77-8D4C-4EF1F5C6D02F}" dt="2018-11-05T01:44:44.059" v="2219" actId="1076"/>
          <ac:spMkLst>
            <pc:docMk/>
            <pc:sldMk cId="462238070" sldId="312"/>
            <ac:spMk id="5" creationId="{23B2E8FE-4E58-40C3-B4C8-67BC670B7861}"/>
          </ac:spMkLst>
        </pc:spChg>
        <pc:spChg chg="add del mod">
          <ac:chgData name="Shannon Edwards" userId="9941318bdfe510e4" providerId="LiveId" clId="{4BDAE751-67F3-4C77-8D4C-4EF1F5C6D02F}" dt="2018-11-03T04:25:12.621" v="823" actId="11529"/>
          <ac:spMkLst>
            <pc:docMk/>
            <pc:sldMk cId="462238070" sldId="312"/>
            <ac:spMk id="5" creationId="{CCB5F4BE-C0A0-4A99-8BC1-92B6A81C43DE}"/>
          </ac:spMkLst>
        </pc:spChg>
        <pc:spChg chg="add mod">
          <ac:chgData name="Shannon Edwards" userId="9941318bdfe510e4" providerId="LiveId" clId="{4BDAE751-67F3-4C77-8D4C-4EF1F5C6D02F}" dt="2018-11-05T01:44:50.160" v="2220" actId="1076"/>
          <ac:spMkLst>
            <pc:docMk/>
            <pc:sldMk cId="462238070" sldId="312"/>
            <ac:spMk id="6" creationId="{57A149C3-FA24-424E-92AD-36C51621B72D}"/>
          </ac:spMkLst>
        </pc:spChg>
        <pc:spChg chg="add del mod">
          <ac:chgData name="Shannon Edwards" userId="9941318bdfe510e4" providerId="LiveId" clId="{4BDAE751-67F3-4C77-8D4C-4EF1F5C6D02F}" dt="2018-11-05T01:40:57.936" v="2194"/>
          <ac:spMkLst>
            <pc:docMk/>
            <pc:sldMk cId="462238070" sldId="312"/>
            <ac:spMk id="7" creationId="{2635B53E-CD35-4733-A45F-19C32C0CE527}"/>
          </ac:spMkLst>
        </pc:spChg>
        <pc:spChg chg="add del mod">
          <ac:chgData name="Shannon Edwards" userId="9941318bdfe510e4" providerId="LiveId" clId="{4BDAE751-67F3-4C77-8D4C-4EF1F5C6D02F}" dt="2018-11-05T01:40:52.761" v="2193"/>
          <ac:spMkLst>
            <pc:docMk/>
            <pc:sldMk cId="462238070" sldId="312"/>
            <ac:spMk id="8" creationId="{A6CD8185-C74A-461E-BFEA-1728740AF050}"/>
          </ac:spMkLst>
        </pc:spChg>
        <pc:spChg chg="add del mod">
          <ac:chgData name="Shannon Edwards" userId="9941318bdfe510e4" providerId="LiveId" clId="{4BDAE751-67F3-4C77-8D4C-4EF1F5C6D02F}" dt="2018-11-05T01:42:00.580" v="2205"/>
          <ac:spMkLst>
            <pc:docMk/>
            <pc:sldMk cId="462238070" sldId="312"/>
            <ac:spMk id="9" creationId="{11282046-F497-4CF2-8D45-1743D7C6CA10}"/>
          </ac:spMkLst>
        </pc:spChg>
        <pc:spChg chg="add del mod">
          <ac:chgData name="Shannon Edwards" userId="9941318bdfe510e4" providerId="LiveId" clId="{4BDAE751-67F3-4C77-8D4C-4EF1F5C6D02F}" dt="2018-11-03T04:26:38.128" v="831"/>
          <ac:spMkLst>
            <pc:docMk/>
            <pc:sldMk cId="462238070" sldId="312"/>
            <ac:spMk id="9" creationId="{A8EA7EDA-2F48-453E-B9E1-6F6DA2DE12BB}"/>
          </ac:spMkLst>
        </pc:spChg>
        <pc:spChg chg="add del mod">
          <ac:chgData name="Shannon Edwards" userId="9941318bdfe510e4" providerId="LiveId" clId="{4BDAE751-67F3-4C77-8D4C-4EF1F5C6D02F}" dt="2018-11-03T04:26:47.905" v="833"/>
          <ac:spMkLst>
            <pc:docMk/>
            <pc:sldMk cId="462238070" sldId="312"/>
            <ac:spMk id="10" creationId="{71647CEF-41EF-4B74-B931-E7E906D3DF17}"/>
          </ac:spMkLst>
        </pc:spChg>
        <pc:spChg chg="add del mod">
          <ac:chgData name="Shannon Edwards" userId="9941318bdfe510e4" providerId="LiveId" clId="{4BDAE751-67F3-4C77-8D4C-4EF1F5C6D02F}" dt="2018-11-05T01:42:23.718" v="2207"/>
          <ac:spMkLst>
            <pc:docMk/>
            <pc:sldMk cId="462238070" sldId="312"/>
            <ac:spMk id="10" creationId="{DF38FCF4-C7AB-44A5-ADDE-A03C4FC07826}"/>
          </ac:spMkLst>
        </pc:spChg>
        <pc:spChg chg="add del mod">
          <ac:chgData name="Shannon Edwards" userId="9941318bdfe510e4" providerId="LiveId" clId="{4BDAE751-67F3-4C77-8D4C-4EF1F5C6D02F}" dt="2018-11-03T04:26:59.040" v="835" actId="11529"/>
          <ac:spMkLst>
            <pc:docMk/>
            <pc:sldMk cId="462238070" sldId="312"/>
            <ac:spMk id="11" creationId="{91FF5BB5-2F0C-49B2-A528-849FBA7E3D82}"/>
          </ac:spMkLst>
        </pc:spChg>
        <pc:spChg chg="add del mod">
          <ac:chgData name="Shannon Edwards" userId="9941318bdfe510e4" providerId="LiveId" clId="{4BDAE751-67F3-4C77-8D4C-4EF1F5C6D02F}" dt="2018-11-05T00:51:52.807" v="2069"/>
          <ac:spMkLst>
            <pc:docMk/>
            <pc:sldMk cId="462238070" sldId="312"/>
            <ac:spMk id="11" creationId="{D286A7EB-4773-43F5-88F3-281E32B971FA}"/>
          </ac:spMkLst>
        </pc:spChg>
        <pc:spChg chg="add mod">
          <ac:chgData name="Shannon Edwards" userId="9941318bdfe510e4" providerId="LiveId" clId="{4BDAE751-67F3-4C77-8D4C-4EF1F5C6D02F}" dt="2018-11-04T22:07:40.639" v="1229" actId="1076"/>
          <ac:spMkLst>
            <pc:docMk/>
            <pc:sldMk cId="462238070" sldId="312"/>
            <ac:spMk id="12" creationId="{5E1C4F9F-4E3A-42B9-8B65-A96813900F75}"/>
          </ac:spMkLst>
        </pc:spChg>
        <pc:spChg chg="mod">
          <ac:chgData name="Shannon Edwards" userId="9941318bdfe510e4" providerId="LiveId" clId="{4BDAE751-67F3-4C77-8D4C-4EF1F5C6D02F}" dt="2018-11-05T01:47:03.533" v="2231" actId="1076"/>
          <ac:spMkLst>
            <pc:docMk/>
            <pc:sldMk cId="462238070" sldId="312"/>
            <ac:spMk id="13" creationId="{00000000-0000-0000-0000-000000000000}"/>
          </ac:spMkLst>
        </pc:spChg>
        <pc:spChg chg="add mod">
          <ac:chgData name="Shannon Edwards" userId="9941318bdfe510e4" providerId="LiveId" clId="{4BDAE751-67F3-4C77-8D4C-4EF1F5C6D02F}" dt="2018-11-04T22:06:57.471" v="1216" actId="1076"/>
          <ac:spMkLst>
            <pc:docMk/>
            <pc:sldMk cId="462238070" sldId="312"/>
            <ac:spMk id="14" creationId="{98BF3CB4-74FD-4414-9156-EAC04E54AC68}"/>
          </ac:spMkLst>
        </pc:spChg>
        <pc:spChg chg="add mod">
          <ac:chgData name="Shannon Edwards" userId="9941318bdfe510e4" providerId="LiveId" clId="{4BDAE751-67F3-4C77-8D4C-4EF1F5C6D02F}" dt="2018-11-04T22:07:06.321" v="1218" actId="1076"/>
          <ac:spMkLst>
            <pc:docMk/>
            <pc:sldMk cId="462238070" sldId="312"/>
            <ac:spMk id="15" creationId="{CBFB9A65-6B32-4C8B-AC7E-5C5C9B517700}"/>
          </ac:spMkLst>
        </pc:spChg>
        <pc:spChg chg="add del mod">
          <ac:chgData name="Shannon Edwards" userId="9941318bdfe510e4" providerId="LiveId" clId="{4BDAE751-67F3-4C77-8D4C-4EF1F5C6D02F}" dt="2018-11-03T04:29:53.098" v="848"/>
          <ac:spMkLst>
            <pc:docMk/>
            <pc:sldMk cId="462238070" sldId="312"/>
            <ac:spMk id="16" creationId="{98D9D801-4A41-426E-B159-EF8113B0CB84}"/>
          </ac:spMkLst>
        </pc:spChg>
        <pc:spChg chg="add mod">
          <ac:chgData name="Shannon Edwards" userId="9941318bdfe510e4" providerId="LiveId" clId="{4BDAE751-67F3-4C77-8D4C-4EF1F5C6D02F}" dt="2018-11-05T00:34:21.167" v="2010" actId="1076"/>
          <ac:spMkLst>
            <pc:docMk/>
            <pc:sldMk cId="462238070" sldId="312"/>
            <ac:spMk id="16" creationId="{CF238B7F-CCA2-427D-8C34-A408E323D64E}"/>
          </ac:spMkLst>
        </pc:spChg>
        <pc:spChg chg="add del mod">
          <ac:chgData name="Shannon Edwards" userId="9941318bdfe510e4" providerId="LiveId" clId="{4BDAE751-67F3-4C77-8D4C-4EF1F5C6D02F}" dt="2018-11-05T00:34:53.702" v="2014"/>
          <ac:spMkLst>
            <pc:docMk/>
            <pc:sldMk cId="462238070" sldId="312"/>
            <ac:spMk id="17" creationId="{A4685654-FCE0-4FE9-BD08-A2C4FD5A0D8C}"/>
          </ac:spMkLst>
        </pc:spChg>
        <pc:spChg chg="add mod">
          <ac:chgData name="Shannon Edwards" userId="9941318bdfe510e4" providerId="LiveId" clId="{4BDAE751-67F3-4C77-8D4C-4EF1F5C6D02F}" dt="2018-11-04T22:07:27.611" v="1226" actId="14100"/>
          <ac:spMkLst>
            <pc:docMk/>
            <pc:sldMk cId="462238070" sldId="312"/>
            <ac:spMk id="18" creationId="{E4CBD3CA-37BF-4E3E-A909-993218B4052B}"/>
          </ac:spMkLst>
        </pc:spChg>
        <pc:spChg chg="add del mod">
          <ac:chgData name="Shannon Edwards" userId="9941318bdfe510e4" providerId="LiveId" clId="{4BDAE751-67F3-4C77-8D4C-4EF1F5C6D02F}" dt="2018-11-04T22:04:15.567" v="1192"/>
          <ac:spMkLst>
            <pc:docMk/>
            <pc:sldMk cId="462238070" sldId="312"/>
            <ac:spMk id="25" creationId="{B5F33FB7-5105-41BD-9340-30DBC1E8266F}"/>
          </ac:spMkLst>
        </pc:spChg>
        <pc:graphicFrameChg chg="del mod">
          <ac:chgData name="Shannon Edwards" userId="9941318bdfe510e4" providerId="LiveId" clId="{4BDAE751-67F3-4C77-8D4C-4EF1F5C6D02F}" dt="2018-11-05T00:51:40.876" v="2068"/>
          <ac:graphicFrameMkLst>
            <pc:docMk/>
            <pc:sldMk cId="462238070" sldId="312"/>
            <ac:graphicFrameMk id="3" creationId="{00000000-0000-0000-0000-000000000000}"/>
          </ac:graphicFrameMkLst>
        </pc:graphicFrameChg>
        <pc:picChg chg="add mod ord">
          <ac:chgData name="Shannon Edwards" userId="9941318bdfe510e4" providerId="LiveId" clId="{4BDAE751-67F3-4C77-8D4C-4EF1F5C6D02F}" dt="2018-11-04T22:04:52.899" v="1197" actId="167"/>
          <ac:picMkLst>
            <pc:docMk/>
            <pc:sldMk cId="462238070" sldId="312"/>
            <ac:picMk id="4" creationId="{7BA1E80C-A375-4E05-A6A0-05E71170E452}"/>
          </ac:picMkLst>
        </pc:picChg>
        <pc:picChg chg="add del mod ord">
          <ac:chgData name="Shannon Edwards" userId="9941318bdfe510e4" providerId="LiveId" clId="{4BDAE751-67F3-4C77-8D4C-4EF1F5C6D02F}" dt="2018-11-03T04:32:56.030" v="877"/>
          <ac:picMkLst>
            <pc:docMk/>
            <pc:sldMk cId="462238070" sldId="312"/>
            <ac:picMk id="20" creationId="{6A82FEB1-3C90-42F6-A2E7-AEC588B8951B}"/>
          </ac:picMkLst>
        </pc:picChg>
        <pc:picChg chg="add mod ord">
          <ac:chgData name="Shannon Edwards" userId="9941318bdfe510e4" providerId="LiveId" clId="{4BDAE751-67F3-4C77-8D4C-4EF1F5C6D02F}" dt="2018-11-04T22:05:14.997" v="1200" actId="1076"/>
          <ac:picMkLst>
            <pc:docMk/>
            <pc:sldMk cId="462238070" sldId="312"/>
            <ac:picMk id="22" creationId="{112ED3B5-9C29-4256-B518-CC2C3F6DDC64}"/>
          </ac:picMkLst>
        </pc:picChg>
        <pc:picChg chg="add mod ord">
          <ac:chgData name="Shannon Edwards" userId="9941318bdfe510e4" providerId="LiveId" clId="{4BDAE751-67F3-4C77-8D4C-4EF1F5C6D02F}" dt="2018-11-05T01:41:23.966" v="2198" actId="1076"/>
          <ac:picMkLst>
            <pc:docMk/>
            <pc:sldMk cId="462238070" sldId="312"/>
            <ac:picMk id="23" creationId="{725EE3C9-9075-4470-8BA1-F1E82BFE4E33}"/>
          </ac:picMkLst>
        </pc:picChg>
        <pc:picChg chg="add del mod ord">
          <ac:chgData name="Shannon Edwards" userId="9941318bdfe510e4" providerId="LiveId" clId="{4BDAE751-67F3-4C77-8D4C-4EF1F5C6D02F}" dt="2018-11-04T22:04:00.242" v="1188"/>
          <ac:picMkLst>
            <pc:docMk/>
            <pc:sldMk cId="462238070" sldId="312"/>
            <ac:picMk id="24" creationId="{FD802FC1-A42F-4338-B742-A22B50AA6638}"/>
          </ac:picMkLst>
        </pc:picChg>
        <pc:picChg chg="add mod ord">
          <ac:chgData name="Shannon Edwards" userId="9941318bdfe510e4" providerId="LiveId" clId="{4BDAE751-67F3-4C77-8D4C-4EF1F5C6D02F}" dt="2018-11-05T01:46:08.421" v="2228" actId="1076"/>
          <ac:picMkLst>
            <pc:docMk/>
            <pc:sldMk cId="462238070" sldId="312"/>
            <ac:picMk id="26" creationId="{3854017C-388F-4961-B41D-5B5531ED6433}"/>
          </ac:picMkLst>
        </pc:picChg>
        <pc:cxnChg chg="add del mod">
          <ac:chgData name="Shannon Edwards" userId="9941318bdfe510e4" providerId="LiveId" clId="{4BDAE751-67F3-4C77-8D4C-4EF1F5C6D02F}" dt="2018-11-03T04:26:09.300" v="827"/>
          <ac:cxnSpMkLst>
            <pc:docMk/>
            <pc:sldMk cId="462238070" sldId="312"/>
            <ac:cxnSpMk id="7" creationId="{B9D14D7D-0438-493E-BB56-0EDDE76703B9}"/>
          </ac:cxnSpMkLst>
        </pc:cxnChg>
      </pc:sldChg>
      <pc:sldChg chg="del">
        <pc:chgData name="Shannon Edwards" userId="9941318bdfe510e4" providerId="LiveId" clId="{4BDAE751-67F3-4C77-8D4C-4EF1F5C6D02F}" dt="2018-11-05T00:16:57.846" v="1911" actId="2696"/>
        <pc:sldMkLst>
          <pc:docMk/>
          <pc:sldMk cId="4206988261" sldId="313"/>
        </pc:sldMkLst>
      </pc:sldChg>
      <pc:sldChg chg="addSp delSp modSp ord modTransition modAnim">
        <pc:chgData name="Shannon Edwards" userId="9941318bdfe510e4" providerId="LiveId" clId="{4BDAE751-67F3-4C77-8D4C-4EF1F5C6D02F}" dt="2018-11-05T01:02:00.297" v="2145"/>
        <pc:sldMkLst>
          <pc:docMk/>
          <pc:sldMk cId="2478160142" sldId="314"/>
        </pc:sldMkLst>
        <pc:spChg chg="del">
          <ac:chgData name="Shannon Edwards" userId="9941318bdfe510e4" providerId="LiveId" clId="{4BDAE751-67F3-4C77-8D4C-4EF1F5C6D02F}" dt="2018-11-04T22:43:32.035" v="1421"/>
          <ac:spMkLst>
            <pc:docMk/>
            <pc:sldMk cId="2478160142" sldId="314"/>
            <ac:spMk id="2" creationId="{00000000-0000-0000-0000-000000000000}"/>
          </ac:spMkLst>
        </pc:spChg>
        <pc:spChg chg="mod">
          <ac:chgData name="Shannon Edwards" userId="9941318bdfe510e4" providerId="LiveId" clId="{4BDAE751-67F3-4C77-8D4C-4EF1F5C6D02F}" dt="2018-11-04T22:45:20.293" v="1466" actId="1076"/>
          <ac:spMkLst>
            <pc:docMk/>
            <pc:sldMk cId="2478160142" sldId="314"/>
            <ac:spMk id="3" creationId="{00000000-0000-0000-0000-000000000000}"/>
          </ac:spMkLst>
        </pc:spChg>
        <pc:spChg chg="add del mod">
          <ac:chgData name="Shannon Edwards" userId="9941318bdfe510e4" providerId="LiveId" clId="{4BDAE751-67F3-4C77-8D4C-4EF1F5C6D02F}" dt="2018-11-04T22:43:36.881" v="1422"/>
          <ac:spMkLst>
            <pc:docMk/>
            <pc:sldMk cId="2478160142" sldId="314"/>
            <ac:spMk id="8" creationId="{90D861C4-C544-4409-A9DD-687FD3801EB8}"/>
          </ac:spMkLst>
        </pc:spChg>
        <pc:spChg chg="add mod">
          <ac:chgData name="Shannon Edwards" userId="9941318bdfe510e4" providerId="LiveId" clId="{4BDAE751-67F3-4C77-8D4C-4EF1F5C6D02F}" dt="2018-11-04T23:18:43.386" v="1651" actId="255"/>
          <ac:spMkLst>
            <pc:docMk/>
            <pc:sldMk cId="2478160142" sldId="314"/>
            <ac:spMk id="17" creationId="{BD98B953-FDA3-4F4F-8092-B7CC2941BD65}"/>
          </ac:spMkLst>
        </pc:spChg>
        <pc:spChg chg="add mod">
          <ac:chgData name="Shannon Edwards" userId="9941318bdfe510e4" providerId="LiveId" clId="{4BDAE751-67F3-4C77-8D4C-4EF1F5C6D02F}" dt="2018-11-04T23:18:37.299" v="1650" actId="255"/>
          <ac:spMkLst>
            <pc:docMk/>
            <pc:sldMk cId="2478160142" sldId="314"/>
            <ac:spMk id="18" creationId="{25C9447B-78C1-4F89-973C-73222F0CFEE5}"/>
          </ac:spMkLst>
        </pc:spChg>
        <pc:spChg chg="add mod">
          <ac:chgData name="Shannon Edwards" userId="9941318bdfe510e4" providerId="LiveId" clId="{4BDAE751-67F3-4C77-8D4C-4EF1F5C6D02F}" dt="2018-11-04T23:30:46.031" v="1823" actId="208"/>
          <ac:spMkLst>
            <pc:docMk/>
            <pc:sldMk cId="2478160142" sldId="314"/>
            <ac:spMk id="19" creationId="{6A23F8F6-7795-4AFE-AFB0-91888F0C885F}"/>
          </ac:spMkLst>
        </pc:spChg>
        <pc:picChg chg="add del mod">
          <ac:chgData name="Shannon Edwards" userId="9941318bdfe510e4" providerId="LiveId" clId="{4BDAE751-67F3-4C77-8D4C-4EF1F5C6D02F}" dt="2018-11-04T22:41:52.633" v="1412"/>
          <ac:picMkLst>
            <pc:docMk/>
            <pc:sldMk cId="2478160142" sldId="314"/>
            <ac:picMk id="5" creationId="{81857290-3AA2-4A77-A2C2-2855216BB0B2}"/>
          </ac:picMkLst>
        </pc:picChg>
        <pc:picChg chg="add mod ord">
          <ac:chgData name="Shannon Edwards" userId="9941318bdfe510e4" providerId="LiveId" clId="{4BDAE751-67F3-4C77-8D4C-4EF1F5C6D02F}" dt="2018-11-04T22:45:14.284" v="1465" actId="14100"/>
          <ac:picMkLst>
            <pc:docMk/>
            <pc:sldMk cId="2478160142" sldId="314"/>
            <ac:picMk id="7" creationId="{79608B3B-99E6-45F4-9B73-5C9CBBD486CF}"/>
          </ac:picMkLst>
        </pc:picChg>
        <pc:picChg chg="add del mod">
          <ac:chgData name="Shannon Edwards" userId="9941318bdfe510e4" providerId="LiveId" clId="{4BDAE751-67F3-4C77-8D4C-4EF1F5C6D02F}" dt="2018-11-04T22:47:17.635" v="1472"/>
          <ac:picMkLst>
            <pc:docMk/>
            <pc:sldMk cId="2478160142" sldId="314"/>
            <ac:picMk id="10" creationId="{DC874BC2-C297-448E-81DE-E930AD387C9F}"/>
          </ac:picMkLst>
        </pc:picChg>
        <pc:picChg chg="add del mod">
          <ac:chgData name="Shannon Edwards" userId="9941318bdfe510e4" providerId="LiveId" clId="{4BDAE751-67F3-4C77-8D4C-4EF1F5C6D02F}" dt="2018-11-04T22:52:17.973" v="1480"/>
          <ac:picMkLst>
            <pc:docMk/>
            <pc:sldMk cId="2478160142" sldId="314"/>
            <ac:picMk id="12" creationId="{90EC03FC-FFE4-42B4-8D31-20982507C683}"/>
          </ac:picMkLst>
        </pc:picChg>
        <pc:picChg chg="add mod">
          <ac:chgData name="Shannon Edwards" userId="9941318bdfe510e4" providerId="LiveId" clId="{4BDAE751-67F3-4C77-8D4C-4EF1F5C6D02F}" dt="2018-11-04T23:00:34.652" v="1496" actId="1076"/>
          <ac:picMkLst>
            <pc:docMk/>
            <pc:sldMk cId="2478160142" sldId="314"/>
            <ac:picMk id="14" creationId="{CAD567B4-97F6-4B06-9930-8FD3ADBAC6D8}"/>
          </ac:picMkLst>
        </pc:picChg>
        <pc:picChg chg="add mod">
          <ac:chgData name="Shannon Edwards" userId="9941318bdfe510e4" providerId="LiveId" clId="{4BDAE751-67F3-4C77-8D4C-4EF1F5C6D02F}" dt="2018-11-04T23:00:39.981" v="1498" actId="1076"/>
          <ac:picMkLst>
            <pc:docMk/>
            <pc:sldMk cId="2478160142" sldId="314"/>
            <ac:picMk id="16" creationId="{35EF8A4B-B2A5-437C-904E-B14D863F9A76}"/>
          </ac:picMkLst>
        </pc:picChg>
      </pc:sldChg>
      <pc:sldChg chg="del">
        <pc:chgData name="Shannon Edwards" userId="9941318bdfe510e4" providerId="LiveId" clId="{4BDAE751-67F3-4C77-8D4C-4EF1F5C6D02F}" dt="2018-11-05T00:17:03.277" v="1912" actId="2696"/>
        <pc:sldMkLst>
          <pc:docMk/>
          <pc:sldMk cId="2681425051" sldId="315"/>
        </pc:sldMkLst>
      </pc:sldChg>
      <pc:sldChg chg="del">
        <pc:chgData name="Shannon Edwards" userId="9941318bdfe510e4" providerId="LiveId" clId="{4BDAE751-67F3-4C77-8D4C-4EF1F5C6D02F}" dt="2018-11-05T00:17:06.385" v="1913" actId="2696"/>
        <pc:sldMkLst>
          <pc:docMk/>
          <pc:sldMk cId="2590506655" sldId="316"/>
        </pc:sldMkLst>
      </pc:sldChg>
      <pc:sldChg chg="del">
        <pc:chgData name="Shannon Edwards" userId="9941318bdfe510e4" providerId="LiveId" clId="{4BDAE751-67F3-4C77-8D4C-4EF1F5C6D02F}" dt="2018-11-05T00:17:15.241" v="1914" actId="2696"/>
        <pc:sldMkLst>
          <pc:docMk/>
          <pc:sldMk cId="2765137111" sldId="318"/>
        </pc:sldMkLst>
      </pc:sldChg>
      <pc:sldChg chg="delSp modSp del">
        <pc:chgData name="Shannon Edwards" userId="9941318bdfe510e4" providerId="LiveId" clId="{4BDAE751-67F3-4C77-8D4C-4EF1F5C6D02F}" dt="2018-11-05T00:19:11.772" v="1960" actId="2696"/>
        <pc:sldMkLst>
          <pc:docMk/>
          <pc:sldMk cId="1108506989" sldId="319"/>
        </pc:sldMkLst>
        <pc:spChg chg="del">
          <ac:chgData name="Shannon Edwards" userId="9941318bdfe510e4" providerId="LiveId" clId="{4BDAE751-67F3-4C77-8D4C-4EF1F5C6D02F}" dt="2018-11-05T00:17:23.503" v="1915"/>
          <ac:spMkLst>
            <pc:docMk/>
            <pc:sldMk cId="1108506989" sldId="319"/>
            <ac:spMk id="2" creationId="{00000000-0000-0000-0000-000000000000}"/>
          </ac:spMkLst>
        </pc:spChg>
        <pc:spChg chg="mod">
          <ac:chgData name="Shannon Edwards" userId="9941318bdfe510e4" providerId="LiveId" clId="{4BDAE751-67F3-4C77-8D4C-4EF1F5C6D02F}" dt="2018-11-05T00:19:06.693" v="1959"/>
          <ac:spMkLst>
            <pc:docMk/>
            <pc:sldMk cId="1108506989" sldId="319"/>
            <ac:spMk id="3" creationId="{00000000-0000-0000-0000-000000000000}"/>
          </ac:spMkLst>
        </pc:spChg>
        <pc:spChg chg="del">
          <ac:chgData name="Shannon Edwards" userId="9941318bdfe510e4" providerId="LiveId" clId="{4BDAE751-67F3-4C77-8D4C-4EF1F5C6D02F}" dt="2018-11-05T00:17:35.091" v="1916"/>
          <ac:spMkLst>
            <pc:docMk/>
            <pc:sldMk cId="1108506989" sldId="319"/>
            <ac:spMk id="4" creationId="{00000000-0000-0000-0000-000000000000}"/>
          </ac:spMkLst>
        </pc:spChg>
      </pc:sldChg>
      <pc:sldChg chg="addSp delSp modSp add ord modAnim">
        <pc:chgData name="Shannon Edwards" userId="9941318bdfe510e4" providerId="LiveId" clId="{4BDAE751-67F3-4C77-8D4C-4EF1F5C6D02F}" dt="2018-11-05T02:13:30.255" v="2310"/>
        <pc:sldMkLst>
          <pc:docMk/>
          <pc:sldMk cId="2584427551" sldId="320"/>
        </pc:sldMkLst>
        <pc:spChg chg="add mod">
          <ac:chgData name="Shannon Edwards" userId="9941318bdfe510e4" providerId="LiveId" clId="{4BDAE751-67F3-4C77-8D4C-4EF1F5C6D02F}" dt="2018-11-03T01:21:10.827" v="450" actId="14100"/>
          <ac:spMkLst>
            <pc:docMk/>
            <pc:sldMk cId="2584427551" sldId="320"/>
            <ac:spMk id="5" creationId="{D5B79C38-F579-4C45-AD68-66C2E8F57AE4}"/>
          </ac:spMkLst>
        </pc:spChg>
        <pc:spChg chg="add del mod">
          <ac:chgData name="Shannon Edwards" userId="9941318bdfe510e4" providerId="LiveId" clId="{4BDAE751-67F3-4C77-8D4C-4EF1F5C6D02F}" dt="2018-11-03T01:13:17.854" v="432"/>
          <ac:spMkLst>
            <pc:docMk/>
            <pc:sldMk cId="2584427551" sldId="320"/>
            <ac:spMk id="6" creationId="{4D47B660-F89D-46E8-ACF9-56D4BDA91670}"/>
          </ac:spMkLst>
        </pc:spChg>
        <pc:spChg chg="mod">
          <ac:chgData name="Shannon Edwards" userId="9941318bdfe510e4" providerId="LiveId" clId="{4BDAE751-67F3-4C77-8D4C-4EF1F5C6D02F}" dt="2018-11-05T02:09:54.274" v="2296" actId="1076"/>
          <ac:spMkLst>
            <pc:docMk/>
            <pc:sldMk cId="2584427551" sldId="320"/>
            <ac:spMk id="13" creationId="{00000000-0000-0000-0000-000000000000}"/>
          </ac:spMkLst>
        </pc:spChg>
        <pc:spChg chg="mod">
          <ac:chgData name="Shannon Edwards" userId="9941318bdfe510e4" providerId="LiveId" clId="{4BDAE751-67F3-4C77-8D4C-4EF1F5C6D02F}" dt="2018-11-03T01:15:53.709" v="442" actId="12"/>
          <ac:spMkLst>
            <pc:docMk/>
            <pc:sldMk cId="2584427551" sldId="320"/>
            <ac:spMk id="14" creationId="{00000000-0000-0000-0000-000000000000}"/>
          </ac:spMkLst>
        </pc:spChg>
        <pc:picChg chg="del">
          <ac:chgData name="Shannon Edwards" userId="9941318bdfe510e4" providerId="LiveId" clId="{4BDAE751-67F3-4C77-8D4C-4EF1F5C6D02F}" dt="2018-11-03T00:27:42.211" v="7"/>
          <ac:picMkLst>
            <pc:docMk/>
            <pc:sldMk cId="2584427551" sldId="320"/>
            <ac:picMk id="3" creationId="{F3AF30DB-491F-4FFD-B31C-C8DBA158D396}"/>
          </ac:picMkLst>
        </pc:picChg>
        <pc:picChg chg="add mod">
          <ac:chgData name="Shannon Edwards" userId="9941318bdfe510e4" providerId="LiveId" clId="{4BDAE751-67F3-4C77-8D4C-4EF1F5C6D02F}" dt="2018-11-03T04:24:35.315" v="821" actId="1440"/>
          <ac:picMkLst>
            <pc:docMk/>
            <pc:sldMk cId="2584427551" sldId="320"/>
            <ac:picMk id="4" creationId="{03D8A4B1-80F5-4F5A-99DD-6126134DEA2D}"/>
          </ac:picMkLst>
        </pc:picChg>
        <pc:picChg chg="add mod ord">
          <ac:chgData name="Shannon Edwards" userId="9941318bdfe510e4" providerId="LiveId" clId="{4BDAE751-67F3-4C77-8D4C-4EF1F5C6D02F}" dt="2018-11-03T01:21:58.157" v="454" actId="14100"/>
          <ac:picMkLst>
            <pc:docMk/>
            <pc:sldMk cId="2584427551" sldId="320"/>
            <ac:picMk id="8" creationId="{C5375704-10E1-49C7-A5AB-45A2489AC090}"/>
          </ac:picMkLst>
        </pc:picChg>
        <pc:picChg chg="add mod">
          <ac:chgData name="Shannon Edwards" userId="9941318bdfe510e4" providerId="LiveId" clId="{4BDAE751-67F3-4C77-8D4C-4EF1F5C6D02F}" dt="2018-11-03T02:53:13.480" v="532" actId="1076"/>
          <ac:picMkLst>
            <pc:docMk/>
            <pc:sldMk cId="2584427551" sldId="320"/>
            <ac:picMk id="10" creationId="{8C139714-1BB9-4909-95F0-4DB0A2C45B93}"/>
          </ac:picMkLst>
        </pc:picChg>
        <pc:picChg chg="add mod">
          <ac:chgData name="Shannon Edwards" userId="9941318bdfe510e4" providerId="LiveId" clId="{4BDAE751-67F3-4C77-8D4C-4EF1F5C6D02F}" dt="2018-11-03T02:53:16.779" v="533" actId="1076"/>
          <ac:picMkLst>
            <pc:docMk/>
            <pc:sldMk cId="2584427551" sldId="320"/>
            <ac:picMk id="12" creationId="{F30567EB-79F1-436E-B583-3A9CCA35CD3A}"/>
          </ac:picMkLst>
        </pc:picChg>
        <pc:picChg chg="add del mod">
          <ac:chgData name="Shannon Edwards" userId="9941318bdfe510e4" providerId="LiveId" clId="{4BDAE751-67F3-4C77-8D4C-4EF1F5C6D02F}" dt="2018-11-03T01:41:56.554" v="518"/>
          <ac:picMkLst>
            <pc:docMk/>
            <pc:sldMk cId="2584427551" sldId="320"/>
            <ac:picMk id="16" creationId="{318FAF12-C186-4976-962C-A04DEA720A09}"/>
          </ac:picMkLst>
        </pc:picChg>
        <pc:picChg chg="add mod">
          <ac:chgData name="Shannon Edwards" userId="9941318bdfe510e4" providerId="LiveId" clId="{4BDAE751-67F3-4C77-8D4C-4EF1F5C6D02F}" dt="2018-11-03T02:53:43.708" v="538" actId="1076"/>
          <ac:picMkLst>
            <pc:docMk/>
            <pc:sldMk cId="2584427551" sldId="320"/>
            <ac:picMk id="18" creationId="{519A2606-F79C-40BC-95E0-F7820228D4B9}"/>
          </ac:picMkLst>
        </pc:picChg>
        <pc:picChg chg="add mod">
          <ac:chgData name="Shannon Edwards" userId="9941318bdfe510e4" providerId="LiveId" clId="{4BDAE751-67F3-4C77-8D4C-4EF1F5C6D02F}" dt="2018-11-03T03:34:53.021" v="661" actId="14861"/>
          <ac:picMkLst>
            <pc:docMk/>
            <pc:sldMk cId="2584427551" sldId="320"/>
            <ac:picMk id="20" creationId="{DDECB06F-0D03-4CAE-A290-96496DEF682D}"/>
          </ac:picMkLst>
        </pc:picChg>
      </pc:sldChg>
      <pc:sldChg chg="modSp add ord modAnim">
        <pc:chgData name="Shannon Edwards" userId="9941318bdfe510e4" providerId="LiveId" clId="{4BDAE751-67F3-4C77-8D4C-4EF1F5C6D02F}" dt="2018-11-05T01:03:22.206" v="2158"/>
        <pc:sldMkLst>
          <pc:docMk/>
          <pc:sldMk cId="4185181076" sldId="321"/>
        </pc:sldMkLst>
        <pc:spChg chg="mod">
          <ac:chgData name="Shannon Edwards" userId="9941318bdfe510e4" providerId="LiveId" clId="{4BDAE751-67F3-4C77-8D4C-4EF1F5C6D02F}" dt="2018-11-05T00:19:35.905" v="1966" actId="1076"/>
          <ac:spMkLst>
            <pc:docMk/>
            <pc:sldMk cId="4185181076" sldId="32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3212" y="1828800"/>
            <a:ext cx="7162800" cy="2209800"/>
          </a:xfrm>
        </p:spPr>
        <p:txBody>
          <a:bodyPr>
            <a:normAutofit/>
          </a:bodyPr>
          <a:lstStyle/>
          <a:p>
            <a:r>
              <a:rPr lang="en-US" dirty="0">
                <a:latin typeface="Flicker DEMO" panose="02000506000000020004" pitchFamily="50" charset="0"/>
              </a:rPr>
              <a:t>Face Recognition: </a:t>
            </a:r>
            <a:br>
              <a:rPr lang="en-US" dirty="0">
                <a:latin typeface="Flicker DEMO" panose="02000506000000020004" pitchFamily="50" charset="0"/>
              </a:rPr>
            </a:br>
            <a:r>
              <a:rPr lang="en-US" dirty="0">
                <a:latin typeface="Flicker DEMO" panose="02000506000000020004" pitchFamily="50" charset="0"/>
              </a:rPr>
              <a:t>The Future is Now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376960"/>
            <a:ext cx="8534400" cy="609600"/>
          </a:xfrm>
        </p:spPr>
        <p:txBody>
          <a:bodyPr/>
          <a:lstStyle/>
          <a:p>
            <a:r>
              <a:rPr lang="en-US" dirty="0">
                <a:latin typeface="Flicker DEMO" panose="02000506000000020004" pitchFamily="50" charset="0"/>
              </a:rPr>
              <a:t>Gemalto is the Leader in Digital security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9497" y="1383505"/>
            <a:ext cx="2209800" cy="2514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This past August, Gemalto.com explained that we recognize each other by our faces.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03D8A4B1-80F5-4F5A-99DD-6126134DE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1116805"/>
            <a:ext cx="3288632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A picture containing sky, outdoor, track&#10;&#10;Description automatically generated">
            <a:extLst>
              <a:ext uri="{FF2B5EF4-FFF2-40B4-BE49-F238E27FC236}">
                <a16:creationId xmlns:a16="http://schemas.microsoft.com/office/drawing/2014/main" id="{C5375704-10E1-49C7-A5AB-45A2489AC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2" y="2157410"/>
            <a:ext cx="7525117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B79C38-F579-4C45-AD68-66C2E8F57AE4}"/>
              </a:ext>
            </a:extLst>
          </p:cNvPr>
          <p:cNvSpPr txBox="1"/>
          <p:nvPr/>
        </p:nvSpPr>
        <p:spPr>
          <a:xfrm>
            <a:off x="5587082" y="1240421"/>
            <a:ext cx="6298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Facial recognition, also named facial biometrics, are used to establish if a person is who they say they are. 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C139714-1BB9-4909-95F0-4DB0A2C45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" y="3478393"/>
            <a:ext cx="2426668" cy="1180579"/>
          </a:xfrm>
          <a:prstGeom prst="rect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0567EB-79F1-436E-B583-3A9CCA35C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5" y="4824353"/>
            <a:ext cx="1928065" cy="916842"/>
          </a:xfrm>
          <a:prstGeom prst="rect">
            <a:avLst/>
          </a:prstGeom>
          <a:effectLst>
            <a:glow rad="203200">
              <a:schemeClr val="accent1">
                <a:alpha val="40000"/>
              </a:schemeClr>
            </a:glow>
          </a:effectLst>
        </p:spPr>
      </p:pic>
      <p:pic>
        <p:nvPicPr>
          <p:cNvPr id="18" name="Picture 17" descr="A picture containing queen&#10;&#10;Description automatically generated">
            <a:extLst>
              <a:ext uri="{FF2B5EF4-FFF2-40B4-BE49-F238E27FC236}">
                <a16:creationId xmlns:a16="http://schemas.microsoft.com/office/drawing/2014/main" id="{519A2606-F79C-40BC-95E0-F7820228D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01" y="4349096"/>
            <a:ext cx="2189358" cy="19650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ECB06F-0D03-4CAE-A290-96496DEF68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89" y="6018859"/>
            <a:ext cx="3987555" cy="676917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  <a:outerShdw blurRad="76200" dir="18900000" sy="23000" kx="-1200000" algn="b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5844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person&#10;&#10;Description automatically generated">
            <a:extLst>
              <a:ext uri="{FF2B5EF4-FFF2-40B4-BE49-F238E27FC236}">
                <a16:creationId xmlns:a16="http://schemas.microsoft.com/office/drawing/2014/main" id="{3854017C-388F-4961-B41D-5B5531ED6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67" y="4483630"/>
            <a:ext cx="4703447" cy="2015763"/>
          </a:xfrm>
          <a:prstGeom prst="rect">
            <a:avLst/>
          </a:prstGeom>
        </p:spPr>
      </p:pic>
      <p:pic>
        <p:nvPicPr>
          <p:cNvPr id="23" name="Picture 22" descr="A person in a blue uniform&#10;&#10;Description automatically generated">
            <a:extLst>
              <a:ext uri="{FF2B5EF4-FFF2-40B4-BE49-F238E27FC236}">
                <a16:creationId xmlns:a16="http://schemas.microsoft.com/office/drawing/2014/main" id="{725EE3C9-9075-4470-8BA1-F1E82BFE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34" y="4350390"/>
            <a:ext cx="4203400" cy="2201935"/>
          </a:xfrm>
          <a:prstGeom prst="rect">
            <a:avLst/>
          </a:prstGeom>
        </p:spPr>
      </p:pic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7BA1E80C-A375-4E05-A6A0-05E71170E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" y="192946"/>
            <a:ext cx="4722813" cy="5597722"/>
          </a:xfrm>
          <a:prstGeom prst="rect">
            <a:avLst/>
          </a:prstGeom>
        </p:spPr>
      </p:pic>
      <p:pic>
        <p:nvPicPr>
          <p:cNvPr id="22" name="Picture 21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112ED3B5-9C29-4256-B518-CC2C3F6DD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00" y="908806"/>
            <a:ext cx="6710855" cy="3441584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204500" y="142611"/>
            <a:ext cx="6110869" cy="685800"/>
          </a:xfrm>
        </p:spPr>
        <p:txBody>
          <a:bodyPr/>
          <a:lstStyle/>
          <a:p>
            <a:r>
              <a:rPr lang="en-US" dirty="0">
                <a:latin typeface="Flicker DEMO" panose="02000506000000020004" pitchFamily="50" charset="0"/>
              </a:rPr>
              <a:t>Facial Recognition Software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4354BB-2668-417B-A087-4DAC6FE3F1E4}"/>
              </a:ext>
            </a:extLst>
          </p:cNvPr>
          <p:cNvSpPr/>
          <p:nvPr/>
        </p:nvSpPr>
        <p:spPr>
          <a:xfrm>
            <a:off x="1174457" y="5886954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lexis Marie" panose="02000603000000000000" pitchFamily="2" charset="0"/>
                <a:ea typeface="Alexis Marie" panose="02000603000000000000" pitchFamily="2" charset="0"/>
              </a:rPr>
              <a:t>Mary Sue Bradly. Age 23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5E1C4F9F-4E3A-42B9-8B65-A96813900F75}"/>
              </a:ext>
            </a:extLst>
          </p:cNvPr>
          <p:cNvSpPr/>
          <p:nvPr/>
        </p:nvSpPr>
        <p:spPr>
          <a:xfrm>
            <a:off x="3043994" y="4255030"/>
            <a:ext cx="457200" cy="228600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98BF3CB4-74FD-4414-9156-EAC04E54AC68}"/>
              </a:ext>
            </a:extLst>
          </p:cNvPr>
          <p:cNvSpPr/>
          <p:nvPr/>
        </p:nvSpPr>
        <p:spPr>
          <a:xfrm>
            <a:off x="4037012" y="2770466"/>
            <a:ext cx="457200" cy="228600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CBFB9A65-6B32-4C8B-AC7E-5C5C9B517700}"/>
              </a:ext>
            </a:extLst>
          </p:cNvPr>
          <p:cNvSpPr/>
          <p:nvPr/>
        </p:nvSpPr>
        <p:spPr>
          <a:xfrm>
            <a:off x="2715207" y="3372192"/>
            <a:ext cx="457200" cy="228600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E4CBD3CA-37BF-4E3E-A909-993218B4052B}"/>
              </a:ext>
            </a:extLst>
          </p:cNvPr>
          <p:cNvSpPr/>
          <p:nvPr/>
        </p:nvSpPr>
        <p:spPr>
          <a:xfrm rot="10800000">
            <a:off x="989012" y="2991807"/>
            <a:ext cx="457200" cy="228600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CF238B7F-CCA2-427D-8C34-A408E323D64E}"/>
              </a:ext>
            </a:extLst>
          </p:cNvPr>
          <p:cNvSpPr/>
          <p:nvPr/>
        </p:nvSpPr>
        <p:spPr>
          <a:xfrm rot="10800000">
            <a:off x="1817213" y="5029200"/>
            <a:ext cx="457200" cy="228600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2E8FE-4E58-40C3-B4C8-67BC670B7861}"/>
              </a:ext>
            </a:extLst>
          </p:cNvPr>
          <p:cNvSpPr txBox="1"/>
          <p:nvPr/>
        </p:nvSpPr>
        <p:spPr>
          <a:xfrm>
            <a:off x="7684377" y="4021965"/>
            <a:ext cx="2111856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latin typeface="Caraway" pitchFamily="2" charset="0"/>
              </a:rPr>
              <a:t>Combat Crime</a:t>
            </a:r>
          </a:p>
          <a:p>
            <a:pPr lvl="0" algn="ctr"/>
            <a:r>
              <a:rPr lang="en-US" dirty="0">
                <a:latin typeface="Caraway" pitchFamily="2" charset="0"/>
              </a:rPr>
              <a:t>Combat Terrorism</a:t>
            </a:r>
          </a:p>
          <a:p>
            <a:pPr lvl="0" algn="ctr"/>
            <a:r>
              <a:rPr lang="en-US" dirty="0">
                <a:latin typeface="Caraway" pitchFamily="2" charset="0"/>
              </a:rPr>
              <a:t>Protect Citizens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149C3-FA24-424E-92AD-36C51621B72D}"/>
              </a:ext>
            </a:extLst>
          </p:cNvPr>
          <p:cNvSpPr txBox="1"/>
          <p:nvPr/>
        </p:nvSpPr>
        <p:spPr>
          <a:xfrm>
            <a:off x="7877207" y="5168345"/>
            <a:ext cx="1726195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latin typeface="Flicker DEMO" panose="02000506000000020004" pitchFamily="50" charset="0"/>
              </a:rPr>
              <a:t>Security &amp; 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animBg="1"/>
      <p:bldP spid="15" grpId="0" animBg="1"/>
      <p:bldP spid="18" grpId="0" animBg="1"/>
      <p:bldP spid="16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in a blue shirt&#10;&#10;Description automatically generated">
            <a:extLst>
              <a:ext uri="{FF2B5EF4-FFF2-40B4-BE49-F238E27FC236}">
                <a16:creationId xmlns:a16="http://schemas.microsoft.com/office/drawing/2014/main" id="{33D43F10-7651-4004-8B07-005BF9BEC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61" y="1088498"/>
            <a:ext cx="4338337" cy="212285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2012" y="228600"/>
            <a:ext cx="9296400" cy="609600"/>
          </a:xfrm>
        </p:spPr>
        <p:txBody>
          <a:bodyPr>
            <a:noAutofit/>
          </a:bodyPr>
          <a:lstStyle/>
          <a:p>
            <a:r>
              <a:rPr lang="en-US" dirty="0">
                <a:latin typeface="Flicker DEMO" panose="02000506000000020004" pitchFamily="50" charset="0"/>
              </a:rPr>
              <a:t>Where Else Can We Use Face Recognition?</a:t>
            </a:r>
          </a:p>
        </p:txBody>
      </p:sp>
      <p:pic>
        <p:nvPicPr>
          <p:cNvPr id="5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3142E9DF-42A5-4DC7-9C50-A892CC341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4" y="925941"/>
            <a:ext cx="6075483" cy="3417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57CBCF-B6B1-4A43-B548-F1FFC173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28" y="3368208"/>
            <a:ext cx="2496656" cy="3211466"/>
          </a:xfrm>
          <a:prstGeom prst="rect">
            <a:avLst/>
          </a:prstGeom>
        </p:spPr>
      </p:pic>
      <p:pic>
        <p:nvPicPr>
          <p:cNvPr id="18" name="Picture 17" descr="A picture containing sitting, white&#10;&#10;Description automatically generated">
            <a:extLst>
              <a:ext uri="{FF2B5EF4-FFF2-40B4-BE49-F238E27FC236}">
                <a16:creationId xmlns:a16="http://schemas.microsoft.com/office/drawing/2014/main" id="{206D821E-EDEB-415B-8798-C2E69321F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55" y="3550926"/>
            <a:ext cx="3466267" cy="27546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05FB9DD-3666-4EE0-96DE-56FD38B2F75D}"/>
              </a:ext>
            </a:extLst>
          </p:cNvPr>
          <p:cNvSpPr txBox="1"/>
          <p:nvPr/>
        </p:nvSpPr>
        <p:spPr>
          <a:xfrm>
            <a:off x="1031045" y="4212866"/>
            <a:ext cx="2646524" cy="36933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raway" pitchFamily="2" charset="0"/>
              </a:rPr>
              <a:t>Facebook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44C2D4-2734-4323-BDBB-42C861F6A0FB}"/>
              </a:ext>
            </a:extLst>
          </p:cNvPr>
          <p:cNvSpPr/>
          <p:nvPr/>
        </p:nvSpPr>
        <p:spPr>
          <a:xfrm>
            <a:off x="1031045" y="4767906"/>
            <a:ext cx="2443137" cy="36933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raway" pitchFamily="2" charset="0"/>
              </a:rPr>
              <a:t>Saks Fifth Avenue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BAD27D-689F-45BB-8091-6F66E8070BB2}"/>
              </a:ext>
            </a:extLst>
          </p:cNvPr>
          <p:cNvSpPr/>
          <p:nvPr/>
        </p:nvSpPr>
        <p:spPr>
          <a:xfrm>
            <a:off x="1029414" y="5273712"/>
            <a:ext cx="1777736" cy="36933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raway" pitchFamily="2" charset="0"/>
              </a:rPr>
              <a:t>Amazon Go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201F1D-C419-4986-BA3B-B8BC22AE2AB2}"/>
              </a:ext>
            </a:extLst>
          </p:cNvPr>
          <p:cNvSpPr/>
          <p:nvPr/>
        </p:nvSpPr>
        <p:spPr>
          <a:xfrm>
            <a:off x="1029414" y="5779518"/>
            <a:ext cx="904415" cy="36933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raway" pitchFamily="2" charset="0"/>
              </a:rPr>
              <a:t>KFC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E3EA5E-3D53-48EF-B12D-C16076FF565A}"/>
              </a:ext>
            </a:extLst>
          </p:cNvPr>
          <p:cNvSpPr txBox="1"/>
          <p:nvPr/>
        </p:nvSpPr>
        <p:spPr>
          <a:xfrm>
            <a:off x="8837612" y="2162878"/>
            <a:ext cx="141611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chemeClr val="bg2"/>
                </a:solidFill>
                <a:latin typeface="Flicker DEMO" panose="02000506000000020004" pitchFamily="50" charset="0"/>
              </a:rPr>
              <a:t>Health Care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4B2067-DAAA-429C-ACA6-1F0EB6FCA58D}"/>
              </a:ext>
            </a:extLst>
          </p:cNvPr>
          <p:cNvSpPr txBox="1"/>
          <p:nvPr/>
        </p:nvSpPr>
        <p:spPr>
          <a:xfrm>
            <a:off x="9675490" y="2627596"/>
            <a:ext cx="236079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latin typeface="Caraway" pitchFamily="2" charset="0"/>
              </a:rPr>
              <a:t>Taking Medicine</a:t>
            </a:r>
          </a:p>
          <a:p>
            <a:pPr lvl="0" algn="ctr"/>
            <a:r>
              <a:rPr lang="en-US" dirty="0">
                <a:latin typeface="Caraway" pitchFamily="2" charset="0"/>
              </a:rPr>
              <a:t>Pain Management </a:t>
            </a:r>
          </a:p>
          <a:p>
            <a:pPr lvl="0" algn="ctr"/>
            <a:r>
              <a:rPr lang="en-US" dirty="0">
                <a:latin typeface="Caraway" pitchFamily="2" charset="0"/>
              </a:rPr>
              <a:t>Genetic Disease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2BFEEC-C583-4F90-8189-5982039359AF}"/>
              </a:ext>
            </a:extLst>
          </p:cNvPr>
          <p:cNvSpPr txBox="1"/>
          <p:nvPr/>
        </p:nvSpPr>
        <p:spPr>
          <a:xfrm>
            <a:off x="9357112" y="4711960"/>
            <a:ext cx="2527440" cy="63094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raway" pitchFamily="2" charset="0"/>
              </a:rPr>
              <a:t>Watch Customers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raway" pitchFamily="2" charset="0"/>
              </a:rPr>
              <a:t>Learn from watching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7B0AD5-190A-458A-BC53-ECC6BB2B59CC}"/>
              </a:ext>
            </a:extLst>
          </p:cNvPr>
          <p:cNvSpPr txBox="1"/>
          <p:nvPr/>
        </p:nvSpPr>
        <p:spPr>
          <a:xfrm>
            <a:off x="9065870" y="3889701"/>
            <a:ext cx="1538869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latin typeface="Flicker DEMO" panose="02000506000000020004" pitchFamily="50" charset="0"/>
              </a:rPr>
              <a:t>Marketing &amp; Retail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9608B3B-99E6-45F4-9B73-5C9CBBD48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228600"/>
            <a:ext cx="8991600" cy="591750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6228598"/>
            <a:ext cx="8305800" cy="60960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Flicker DEMO" panose="02000506000000020004" pitchFamily="50" charset="0"/>
              </a:rPr>
              <a:t>The Negatives of Face Recognition! </a:t>
            </a:r>
          </a:p>
        </p:txBody>
      </p:sp>
      <p:pic>
        <p:nvPicPr>
          <p:cNvPr id="14" name="Picture 1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AD567B4-97F6-4B06-9930-8FD3ADBAC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457200"/>
            <a:ext cx="2720340" cy="3429000"/>
          </a:xfrm>
          <a:prstGeom prst="rect">
            <a:avLst/>
          </a:prstGeom>
        </p:spPr>
      </p:pic>
      <p:pic>
        <p:nvPicPr>
          <p:cNvPr id="16" name="Picture 1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5EF8A4B-B2A5-437C-904E-B14D863F9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1" y="2362200"/>
            <a:ext cx="2488402" cy="32750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98B953-FDA3-4F4F-8092-B7CC2941BD65}"/>
              </a:ext>
            </a:extLst>
          </p:cNvPr>
          <p:cNvSpPr txBox="1"/>
          <p:nvPr/>
        </p:nvSpPr>
        <p:spPr>
          <a:xfrm>
            <a:off x="4523954" y="376806"/>
            <a:ext cx="439575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raway" pitchFamily="2" charset="0"/>
              </a:rPr>
              <a:t>Privacy Advocates</a:t>
            </a:r>
            <a:r>
              <a:rPr lang="en-US" sz="2200" dirty="0">
                <a:latin typeface="Caraway" pitchFamily="2" charset="0"/>
              </a:rPr>
              <a:t>: </a:t>
            </a:r>
          </a:p>
          <a:p>
            <a:pPr algn="ctr"/>
            <a:r>
              <a:rPr lang="en-US" sz="2200" dirty="0">
                <a:latin typeface="Caraway" pitchFamily="2" charset="0"/>
              </a:rPr>
              <a:t>The American Civil Liberties Union</a:t>
            </a:r>
          </a:p>
          <a:p>
            <a:pPr algn="ctr"/>
            <a:r>
              <a:rPr lang="en-US" sz="2800" dirty="0">
                <a:latin typeface="Caraway" pitchFamily="2" charset="0"/>
              </a:rPr>
              <a:t>Expand their authority!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C9447B-78C1-4F89-973C-73222F0CFEE5}"/>
              </a:ext>
            </a:extLst>
          </p:cNvPr>
          <p:cNvSpPr txBox="1"/>
          <p:nvPr/>
        </p:nvSpPr>
        <p:spPr>
          <a:xfrm>
            <a:off x="5198823" y="1810629"/>
            <a:ext cx="37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raway" pitchFamily="2" charset="0"/>
              </a:rPr>
              <a:t>Amazon</a:t>
            </a:r>
          </a:p>
          <a:p>
            <a:pPr algn="ctr"/>
            <a:r>
              <a:rPr lang="en-US" sz="2800" dirty="0">
                <a:latin typeface="Caraway" pitchFamily="2" charset="0"/>
              </a:rPr>
              <a:t>Misidentified 28 </a:t>
            </a:r>
          </a:p>
          <a:p>
            <a:pPr algn="ctr"/>
            <a:r>
              <a:rPr lang="en-US" sz="2800" dirty="0">
                <a:latin typeface="Caraway" pitchFamily="2" charset="0"/>
              </a:rPr>
              <a:t>Members of Congress!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23F8F6-7795-4AFE-AFB0-91888F0C885F}"/>
              </a:ext>
            </a:extLst>
          </p:cNvPr>
          <p:cNvSpPr txBox="1"/>
          <p:nvPr/>
        </p:nvSpPr>
        <p:spPr>
          <a:xfrm>
            <a:off x="5976077" y="3443705"/>
            <a:ext cx="254909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Caraway" pitchFamily="2" charset="0"/>
              </a:rPr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41713" y="304800"/>
            <a:ext cx="4838700" cy="54563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Flicker DEMO" panose="02000506000000020004" pitchFamily="50" charset="0"/>
              </a:rPr>
              <a:t>Facial Recognition</a:t>
            </a:r>
          </a:p>
        </p:txBody>
      </p:sp>
      <p:pic>
        <p:nvPicPr>
          <p:cNvPr id="5" name="Picture 4" descr="A picture containing electronics, compact disk&#10;&#10;Description automatically generated">
            <a:extLst>
              <a:ext uri="{FF2B5EF4-FFF2-40B4-BE49-F238E27FC236}">
                <a16:creationId xmlns:a16="http://schemas.microsoft.com/office/drawing/2014/main" id="{E9F313B4-D667-4CED-A494-2448AE701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770043"/>
            <a:ext cx="5238470" cy="5931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34C1A7-85D4-4C01-8B90-BEBE8B4BD210}"/>
              </a:ext>
            </a:extLst>
          </p:cNvPr>
          <p:cNvSpPr txBox="1"/>
          <p:nvPr/>
        </p:nvSpPr>
        <p:spPr>
          <a:xfrm>
            <a:off x="4265612" y="1905000"/>
            <a:ext cx="1414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licker DEMO" panose="02000506000000020004" pitchFamily="50" charset="0"/>
              </a:rPr>
              <a:t>Pros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5B70A-1D04-40C2-925F-74288A954365}"/>
              </a:ext>
            </a:extLst>
          </p:cNvPr>
          <p:cNvSpPr txBox="1"/>
          <p:nvPr/>
        </p:nvSpPr>
        <p:spPr>
          <a:xfrm>
            <a:off x="6094412" y="1904999"/>
            <a:ext cx="1497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licker DEMO" panose="02000506000000020004" pitchFamily="50" charset="0"/>
              </a:rPr>
              <a:t>Cons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68B12-248E-480F-B2A4-A4AA55DD1520}"/>
              </a:ext>
            </a:extLst>
          </p:cNvPr>
          <p:cNvSpPr txBox="1"/>
          <p:nvPr/>
        </p:nvSpPr>
        <p:spPr>
          <a:xfrm>
            <a:off x="5128142" y="3480594"/>
            <a:ext cx="1665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Flicker DEMO" panose="02000506000000020004" pitchFamily="50" charset="0"/>
              </a:rPr>
              <a:t>50/50</a:t>
            </a:r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012" y="1988191"/>
            <a:ext cx="7772400" cy="14478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Flicker DEMO" panose="02000506000000020004" pitchFamily="50" charset="0"/>
              </a:rPr>
              <a:t>Thank You So Very Much! </a:t>
            </a:r>
          </a:p>
        </p:txBody>
      </p:sp>
    </p:spTree>
    <p:extLst>
      <p:ext uri="{BB962C8B-B14F-4D97-AF65-F5344CB8AC3E}">
        <p14:creationId xmlns:p14="http://schemas.microsoft.com/office/powerpoint/2010/main" val="41851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556</TotalTime>
  <Words>136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Adobe Song Std L</vt:lpstr>
      <vt:lpstr>Alexis Marie</vt:lpstr>
      <vt:lpstr>Arial</vt:lpstr>
      <vt:lpstr>Caraway</vt:lpstr>
      <vt:lpstr>Corbel</vt:lpstr>
      <vt:lpstr>Flicker DEMO</vt:lpstr>
      <vt:lpstr>Wingdings</vt:lpstr>
      <vt:lpstr>Digital Blue Tunnel 16x9</vt:lpstr>
      <vt:lpstr>Face Recognition:  The Future is Now</vt:lpstr>
      <vt:lpstr>Gemalto is the Leader in Digital security</vt:lpstr>
      <vt:lpstr>Facial Recognition Software</vt:lpstr>
      <vt:lpstr>Where Else Can We Use Face Recognition?</vt:lpstr>
      <vt:lpstr>PowerPoint Presentation</vt:lpstr>
      <vt:lpstr>Facial Recognition</vt:lpstr>
      <vt:lpstr>Thank You So Very Much!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Recognition:  The Future is Now</dc:title>
  <dc:creator>Shannon Edwards</dc:creator>
  <cp:lastModifiedBy>Shannon Edwards</cp:lastModifiedBy>
  <cp:revision>1</cp:revision>
  <dcterms:created xsi:type="dcterms:W3CDTF">2018-11-03T00:14:11Z</dcterms:created>
  <dcterms:modified xsi:type="dcterms:W3CDTF">2018-11-05T02:28:02Z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